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4"/>
  </p:sldMasterIdLst>
  <p:handoutMasterIdLst>
    <p:handoutMasterId r:id="rId6"/>
  </p:handoutMasterIdLst>
  <p:sldIdLst>
    <p:sldId id="257" r:id="rId5"/>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A62"/>
    <a:srgbClr val="E36F1E"/>
    <a:srgbClr val="9D451E"/>
    <a:srgbClr val="FFCC00"/>
    <a:srgbClr val="FFCCFF"/>
    <a:srgbClr val="FF99CC"/>
    <a:srgbClr val="CCCCFF"/>
    <a:srgbClr val="ABD9BA"/>
    <a:srgbClr val="659B68"/>
    <a:srgbClr val="295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FBD24-D1B8-4A3A-8BA0-7B93AC263FA4}" v="2" dt="2025-02-28T17:05:20.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9409" autoAdjust="0"/>
  </p:normalViewPr>
  <p:slideViewPr>
    <p:cSldViewPr showGuides="1">
      <p:cViewPr varScale="1">
        <p:scale>
          <a:sx n="18" d="100"/>
          <a:sy n="18" d="100"/>
        </p:scale>
        <p:origin x="360" y="6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00comerama01" userId="8c58e656-2ff7-4e88-87d5-dbd94c5f7bca" providerId="ADAL" clId="{C0AFBD24-D1B8-4A3A-8BA0-7B93AC263FA4}"/>
    <pc:docChg chg="modSld">
      <pc:chgData name="se00comerama01" userId="8c58e656-2ff7-4e88-87d5-dbd94c5f7bca" providerId="ADAL" clId="{C0AFBD24-D1B8-4A3A-8BA0-7B93AC263FA4}" dt="2025-02-28T17:05:20.972" v="1"/>
      <pc:docMkLst>
        <pc:docMk/>
      </pc:docMkLst>
      <pc:sldChg chg="setBg">
        <pc:chgData name="se00comerama01" userId="8c58e656-2ff7-4e88-87d5-dbd94c5f7bca" providerId="ADAL" clId="{C0AFBD24-D1B8-4A3A-8BA0-7B93AC263FA4}" dt="2025-02-28T17:05:20.972" v="1"/>
        <pc:sldMkLst>
          <pc:docMk/>
          <pc:sldMk cId="1451280102" sldId="257"/>
        </pc:sldMkLst>
      </pc:sldChg>
    </pc:docChg>
  </pc:docChgLst>
  <pc:docChgLst>
    <pc:chgData name="Waite, Kaylene" userId="3bc5eb63-5c7a-4f71-ab72-593be20271e8" providerId="ADAL" clId="{40474BB3-3D48-481A-9511-889AEB265B5A}"/>
    <pc:docChg chg="modMainMaster">
      <pc:chgData name="Waite, Kaylene" userId="3bc5eb63-5c7a-4f71-ab72-593be20271e8" providerId="ADAL" clId="{40474BB3-3D48-481A-9511-889AEB265B5A}" dt="2023-09-28T20:28:38.997" v="3"/>
      <pc:docMkLst>
        <pc:docMk/>
      </pc:docMkLst>
      <pc:sldMasterChg chg="setBg modSldLayout">
        <pc:chgData name="Waite, Kaylene" userId="3bc5eb63-5c7a-4f71-ab72-593be20271e8" providerId="ADAL" clId="{40474BB3-3D48-481A-9511-889AEB265B5A}" dt="2023-09-28T20:28:38.997" v="3"/>
        <pc:sldMasterMkLst>
          <pc:docMk/>
          <pc:sldMasterMk cId="0" sldId="2147484548"/>
        </pc:sldMasterMkLst>
        <pc:sldLayoutChg chg="setBg">
          <pc:chgData name="Waite, Kaylene" userId="3bc5eb63-5c7a-4f71-ab72-593be20271e8" providerId="ADAL" clId="{40474BB3-3D48-481A-9511-889AEB265B5A}" dt="2023-09-28T20:28:38.997" v="3"/>
          <pc:sldLayoutMkLst>
            <pc:docMk/>
            <pc:sldMasterMk cId="0" sldId="2147484548"/>
            <pc:sldLayoutMk cId="0" sldId="2147484549"/>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49-4403-8DB0-AFCC5D20E5C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49-4403-8DB0-AFCC5D20E5C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49-4403-8DB0-AFCC5D20E5CD}"/>
            </c:ext>
          </c:extLst>
        </c:ser>
        <c:dLbls>
          <c:showLegendKey val="0"/>
          <c:showVal val="0"/>
          <c:showCatName val="0"/>
          <c:showSerName val="0"/>
          <c:showPercent val="0"/>
          <c:showBubbleSize val="0"/>
        </c:dLbls>
        <c:gapWidth val="150"/>
        <c:shape val="box"/>
        <c:axId val="469471480"/>
        <c:axId val="469479320"/>
        <c:axId val="0"/>
      </c:bar3DChart>
      <c:catAx>
        <c:axId val="469471480"/>
        <c:scaling>
          <c:orientation val="minMax"/>
        </c:scaling>
        <c:delete val="0"/>
        <c:axPos val="b"/>
        <c:numFmt formatCode="General" sourceLinked="1"/>
        <c:majorTickMark val="out"/>
        <c:minorTickMark val="none"/>
        <c:tickLblPos val="nextTo"/>
        <c:crossAx val="469479320"/>
        <c:crosses val="autoZero"/>
        <c:auto val="1"/>
        <c:lblAlgn val="ctr"/>
        <c:lblOffset val="100"/>
        <c:noMultiLvlLbl val="0"/>
      </c:catAx>
      <c:valAx>
        <c:axId val="469479320"/>
        <c:scaling>
          <c:orientation val="minMax"/>
        </c:scaling>
        <c:delete val="0"/>
        <c:axPos val="l"/>
        <c:majorGridlines/>
        <c:numFmt formatCode="General" sourceLinked="1"/>
        <c:majorTickMark val="out"/>
        <c:minorTickMark val="none"/>
        <c:tickLblPos val="nextTo"/>
        <c:crossAx val="469471480"/>
        <c:crosses val="autoZero"/>
        <c:crossBetween val="between"/>
      </c:valAx>
      <c:spPr>
        <a:noFill/>
        <a:ln w="25398">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35-497E-9DCD-BE9C50434200}"/>
            </c:ext>
          </c:extLst>
        </c:ser>
        <c:dLbls>
          <c:showLegendKey val="0"/>
          <c:showVal val="1"/>
          <c:showCatName val="0"/>
          <c:showSerName val="0"/>
          <c:showPercent val="0"/>
          <c:showBubbleSize val="0"/>
          <c:showLeaderLines val="1"/>
        </c:dLbls>
      </c:pie3DChart>
      <c:spPr>
        <a:noFill/>
        <a:ln w="25398">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AE268-70A5-4BEE-85FA-8862891C6850}"/>
              </a:ext>
            </a:extLst>
          </p:cNvPr>
          <p:cNvSpPr>
            <a:spLocks noGrp="1"/>
          </p:cNvSpPr>
          <p:nvPr>
            <p:ph type="body" sz="quarter" idx="10" hasCustomPrompt="1"/>
          </p:nvPr>
        </p:nvSpPr>
        <p:spPr>
          <a:xfrm>
            <a:off x="914400" y="609600"/>
            <a:ext cx="25984200" cy="2286000"/>
          </a:xfrm>
          <a:prstGeom prst="rect">
            <a:avLst/>
          </a:prstGeom>
        </p:spPr>
        <p:txBody>
          <a:bodyPr anchor="ctr" anchorCtr="0">
            <a:normAutofit/>
          </a:bodyPr>
          <a:lstStyle>
            <a:lvl1pPr marL="0" indent="0">
              <a:spcBef>
                <a:spcPts val="0"/>
              </a:spcBef>
              <a:buNone/>
              <a:defRPr sz="8000">
                <a:latin typeface="Arial Black" panose="020B0A04020102020204" pitchFamily="34" charset="0"/>
              </a:defRPr>
            </a:lvl1pPr>
          </a:lstStyle>
          <a:p>
            <a:pPr lvl="0"/>
            <a:r>
              <a:rPr lang="en-US" dirty="0"/>
              <a:t>Title of your Poster Presentation</a:t>
            </a:r>
          </a:p>
        </p:txBody>
      </p:sp>
      <p:sp>
        <p:nvSpPr>
          <p:cNvPr id="13" name="Text Placeholder 12">
            <a:extLst>
              <a:ext uri="{FF2B5EF4-FFF2-40B4-BE49-F238E27FC236}">
                <a16:creationId xmlns:a16="http://schemas.microsoft.com/office/drawing/2014/main" id="{38E7A80B-69C3-43B2-AC4F-B9FDC333870E}"/>
              </a:ext>
            </a:extLst>
          </p:cNvPr>
          <p:cNvSpPr>
            <a:spLocks noGrp="1"/>
          </p:cNvSpPr>
          <p:nvPr>
            <p:ph type="body" sz="quarter" idx="11" hasCustomPrompt="1"/>
          </p:nvPr>
        </p:nvSpPr>
        <p:spPr>
          <a:xfrm>
            <a:off x="914400" y="3124200"/>
            <a:ext cx="25984200" cy="1219200"/>
          </a:xfrm>
          <a:prstGeom prst="rect">
            <a:avLst/>
          </a:prstGeom>
        </p:spPr>
        <p:txBody>
          <a:bodyPr/>
          <a:lstStyle>
            <a:lvl1pPr marL="0" indent="0">
              <a:buNone/>
              <a:defRPr sz="4800" b="1">
                <a:solidFill>
                  <a:schemeClr val="accent2">
                    <a:lumMod val="40000"/>
                    <a:lumOff val="60000"/>
                  </a:schemeClr>
                </a:solidFill>
              </a:defRPr>
            </a:lvl1pPr>
            <a:lvl2pPr marL="1463040" indent="0">
              <a:buNone/>
              <a:defRPr/>
            </a:lvl2pPr>
            <a:lvl3pPr marL="2743200" indent="0">
              <a:buNone/>
              <a:defRPr/>
            </a:lvl3pPr>
            <a:lvl4pPr marL="4572000" indent="0">
              <a:buNone/>
              <a:defRPr/>
            </a:lvl4pPr>
            <a:lvl5pPr marL="6400800" indent="0">
              <a:buNone/>
              <a:defRPr/>
            </a:lvl5pPr>
          </a:lstStyle>
          <a:p>
            <a:pPr lvl="0"/>
            <a:r>
              <a:rPr lang="en-US" dirty="0"/>
              <a:t>Student Presenter’s Name(s)  ·  Mentor’s Name and Title, Department</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9" r:id="rId1"/>
  </p:sldLayoutIdLst>
  <p:txStyles>
    <p:titleStyle>
      <a:lvl1pPr algn="l" rtl="0" eaLnBrk="1" latinLnBrk="0" hangingPunct="1">
        <a:spcBef>
          <a:spcPct val="0"/>
        </a:spcBef>
        <a:buNone/>
        <a:defRPr kumimoji="0" sz="17600" kern="1200">
          <a:solidFill>
            <a:schemeClr val="tx2"/>
          </a:solidFill>
          <a:latin typeface="Arial" panose="020B0604020202020204" pitchFamily="34" charset="0"/>
          <a:ea typeface="+mj-ea"/>
          <a:cs typeface="Arial" panose="020B0604020202020204" pitchFamily="34" charset="0"/>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Arial" panose="020B0604020202020204" pitchFamily="34" charset="0"/>
          <a:ea typeface="+mn-ea"/>
          <a:cs typeface="Arial" panose="020B0604020202020204" pitchFamily="34" charset="0"/>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Arial" panose="020B0604020202020204" pitchFamily="34" charset="0"/>
          <a:ea typeface="+mn-ea"/>
          <a:cs typeface="Arial" panose="020B0604020202020204" pitchFamily="34" charset="0"/>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Arial" panose="020B0604020202020204" pitchFamily="34" charset="0"/>
          <a:ea typeface="+mn-ea"/>
          <a:cs typeface="Arial" panose="020B0604020202020204" pitchFamily="34" charset="0"/>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46BE6-C1F0-445A-8D92-FB0FBC3D7CE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8F610A3-BD80-4AE6-8B8B-4780CC6C9D40}"/>
              </a:ext>
            </a:extLst>
          </p:cNvPr>
          <p:cNvSpPr>
            <a:spLocks noGrp="1"/>
          </p:cNvSpPr>
          <p:nvPr>
            <p:ph type="body" sz="quarter" idx="11"/>
          </p:nvPr>
        </p:nvSpPr>
        <p:spPr>
          <a:xfrm>
            <a:off x="914400" y="3124200"/>
            <a:ext cx="25984200" cy="1219200"/>
          </a:xfrm>
        </p:spPr>
        <p:txBody>
          <a:bodyPr/>
          <a:lstStyle/>
          <a:p>
            <a:endParaRPr lang="en-US" dirty="0"/>
          </a:p>
        </p:txBody>
      </p:sp>
      <p:sp>
        <p:nvSpPr>
          <p:cNvPr id="4" name="Text Box 355">
            <a:extLst>
              <a:ext uri="{FF2B5EF4-FFF2-40B4-BE49-F238E27FC236}">
                <a16:creationId xmlns:a16="http://schemas.microsoft.com/office/drawing/2014/main" id="{07FF3FFA-CC9B-42CD-A9F1-447EEDD6A829}"/>
              </a:ext>
            </a:extLst>
          </p:cNvPr>
          <p:cNvSpPr txBox="1">
            <a:spLocks noChangeArrowheads="1"/>
          </p:cNvSpPr>
          <p:nvPr/>
        </p:nvSpPr>
        <p:spPr bwMode="auto">
          <a:xfrm>
            <a:off x="885825" y="10167936"/>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5" name="Text Box 356">
            <a:extLst>
              <a:ext uri="{FF2B5EF4-FFF2-40B4-BE49-F238E27FC236}">
                <a16:creationId xmlns:a16="http://schemas.microsoft.com/office/drawing/2014/main" id="{1CD099AA-A88A-4515-AF7F-2BA8BD2608F2}"/>
              </a:ext>
            </a:extLst>
          </p:cNvPr>
          <p:cNvSpPr txBox="1">
            <a:spLocks noChangeArrowheads="1"/>
          </p:cNvSpPr>
          <p:nvPr/>
        </p:nvSpPr>
        <p:spPr bwMode="auto">
          <a:xfrm>
            <a:off x="885825" y="19484196"/>
            <a:ext cx="10760993"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a:extLst>
              <a:ext uri="{FF2B5EF4-FFF2-40B4-BE49-F238E27FC236}">
                <a16:creationId xmlns:a16="http://schemas.microsoft.com/office/drawing/2014/main" id="{85CC8826-1A40-4B91-AD17-458F3BDF6017}"/>
              </a:ext>
            </a:extLst>
          </p:cNvPr>
          <p:cNvSpPr txBox="1">
            <a:spLocks noChangeArrowheads="1"/>
          </p:cNvSpPr>
          <p:nvPr/>
        </p:nvSpPr>
        <p:spPr bwMode="auto">
          <a:xfrm>
            <a:off x="885824" y="6021392"/>
            <a:ext cx="10760997"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 name="Text Box 361">
            <a:extLst>
              <a:ext uri="{FF2B5EF4-FFF2-40B4-BE49-F238E27FC236}">
                <a16:creationId xmlns:a16="http://schemas.microsoft.com/office/drawing/2014/main" id="{9F308FB4-0339-44F0-B983-6EE0BFD32F5D}"/>
              </a:ext>
            </a:extLst>
          </p:cNvPr>
          <p:cNvSpPr txBox="1">
            <a:spLocks noChangeArrowheads="1"/>
          </p:cNvSpPr>
          <p:nvPr/>
        </p:nvSpPr>
        <p:spPr bwMode="auto">
          <a:xfrm>
            <a:off x="12130106" y="6945312"/>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solidFill>
                <a:schemeClr val="bg1"/>
              </a:solidFill>
            </a:endParaRPr>
          </a:p>
        </p:txBody>
      </p:sp>
      <p:sp>
        <p:nvSpPr>
          <p:cNvPr id="9" name="Text Box 368">
            <a:extLst>
              <a:ext uri="{FF2B5EF4-FFF2-40B4-BE49-F238E27FC236}">
                <a16:creationId xmlns:a16="http://schemas.microsoft.com/office/drawing/2014/main" id="{650867E1-F14D-44BC-AC70-7827D7902843}"/>
              </a:ext>
            </a:extLst>
          </p:cNvPr>
          <p:cNvSpPr txBox="1">
            <a:spLocks noChangeArrowheads="1"/>
          </p:cNvSpPr>
          <p:nvPr/>
        </p:nvSpPr>
        <p:spPr bwMode="auto">
          <a:xfrm>
            <a:off x="24688800" y="6566161"/>
            <a:ext cx="10946717"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10" name="Text Box 370">
            <a:extLst>
              <a:ext uri="{FF2B5EF4-FFF2-40B4-BE49-F238E27FC236}">
                <a16:creationId xmlns:a16="http://schemas.microsoft.com/office/drawing/2014/main" id="{C9325D0D-A881-44FA-8FBF-67BBAF93AFC4}"/>
              </a:ext>
            </a:extLst>
          </p:cNvPr>
          <p:cNvSpPr txBox="1">
            <a:spLocks noChangeArrowheads="1"/>
          </p:cNvSpPr>
          <p:nvPr/>
        </p:nvSpPr>
        <p:spPr bwMode="auto">
          <a:xfrm>
            <a:off x="24688800" y="14331954"/>
            <a:ext cx="10946717"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11" name="Text Box 355">
            <a:extLst>
              <a:ext uri="{FF2B5EF4-FFF2-40B4-BE49-F238E27FC236}">
                <a16:creationId xmlns:a16="http://schemas.microsoft.com/office/drawing/2014/main" id="{FB9BD7BF-87AE-4ECB-AAB3-0F74E8C216A7}"/>
              </a:ext>
            </a:extLst>
          </p:cNvPr>
          <p:cNvSpPr txBox="1">
            <a:spLocks noChangeArrowheads="1"/>
          </p:cNvSpPr>
          <p:nvPr/>
        </p:nvSpPr>
        <p:spPr bwMode="auto">
          <a:xfrm>
            <a:off x="6172200" y="16545052"/>
            <a:ext cx="5024312" cy="63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1800" dirty="0">
                <a:solidFill>
                  <a:schemeClr val="bg1"/>
                </a:solidFill>
              </a:rPr>
              <a:t>Insert graphic and captions as needed.</a:t>
            </a:r>
            <a:br>
              <a:rPr lang="en-US" sz="1800" dirty="0">
                <a:solidFill>
                  <a:schemeClr val="bg1"/>
                </a:solidFill>
              </a:rPr>
            </a:br>
            <a:r>
              <a:rPr lang="en-US" sz="1800" dirty="0">
                <a:solidFill>
                  <a:schemeClr val="bg1"/>
                </a:solidFill>
              </a:rPr>
              <a:t> Include source of graphics used from the web.</a:t>
            </a:r>
          </a:p>
        </p:txBody>
      </p:sp>
      <p:sp>
        <p:nvSpPr>
          <p:cNvPr id="12" name="Text Box 356">
            <a:extLst>
              <a:ext uri="{FF2B5EF4-FFF2-40B4-BE49-F238E27FC236}">
                <a16:creationId xmlns:a16="http://schemas.microsoft.com/office/drawing/2014/main" id="{F44B93F1-E385-4BA8-8332-3BC6399F2FAD}"/>
              </a:ext>
            </a:extLst>
          </p:cNvPr>
          <p:cNvSpPr txBox="1">
            <a:spLocks noChangeArrowheads="1"/>
          </p:cNvSpPr>
          <p:nvPr/>
        </p:nvSpPr>
        <p:spPr bwMode="auto">
          <a:xfrm>
            <a:off x="12827673" y="5989652"/>
            <a:ext cx="10920645"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14" name="Chart 38">
            <a:extLst>
              <a:ext uri="{FF2B5EF4-FFF2-40B4-BE49-F238E27FC236}">
                <a16:creationId xmlns:a16="http://schemas.microsoft.com/office/drawing/2014/main" id="{091AE685-F0E9-4882-93DF-DA52F3BE5F17}"/>
              </a:ext>
            </a:extLst>
          </p:cNvPr>
          <p:cNvGraphicFramePr>
            <a:graphicFrameLocks/>
          </p:cNvGraphicFramePr>
          <p:nvPr>
            <p:extLst>
              <p:ext uri="{D42A27DB-BD31-4B8C-83A1-F6EECF244321}">
                <p14:modId xmlns:p14="http://schemas.microsoft.com/office/powerpoint/2010/main" val="390681429"/>
              </p:ext>
            </p:extLst>
          </p:nvPr>
        </p:nvGraphicFramePr>
        <p:xfrm>
          <a:off x="17272000" y="15527336"/>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355">
            <a:extLst>
              <a:ext uri="{FF2B5EF4-FFF2-40B4-BE49-F238E27FC236}">
                <a16:creationId xmlns:a16="http://schemas.microsoft.com/office/drawing/2014/main" id="{99A1299B-9E2F-4F47-8EBE-AF46FD2050C0}"/>
              </a:ext>
            </a:extLst>
          </p:cNvPr>
          <p:cNvSpPr txBox="1">
            <a:spLocks noChangeArrowheads="1"/>
          </p:cNvSpPr>
          <p:nvPr/>
        </p:nvSpPr>
        <p:spPr bwMode="auto">
          <a:xfrm>
            <a:off x="17729200" y="15040930"/>
            <a:ext cx="5791196"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16" name="Text Box 365">
            <a:extLst>
              <a:ext uri="{FF2B5EF4-FFF2-40B4-BE49-F238E27FC236}">
                <a16:creationId xmlns:a16="http://schemas.microsoft.com/office/drawing/2014/main" id="{766A09EE-489E-42B4-A3A0-A220183A8CBF}"/>
              </a:ext>
            </a:extLst>
          </p:cNvPr>
          <p:cNvSpPr txBox="1">
            <a:spLocks noChangeArrowheads="1"/>
          </p:cNvSpPr>
          <p:nvPr/>
        </p:nvSpPr>
        <p:spPr bwMode="auto">
          <a:xfrm>
            <a:off x="24688800" y="17502882"/>
            <a:ext cx="1094671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Acknowledgements</a:t>
            </a:r>
            <a:endParaRPr lang="en-US" sz="4400" b="1" dirty="0">
              <a:solidFill>
                <a:schemeClr val="accent2"/>
              </a:solidFill>
            </a:endParaRPr>
          </a:p>
        </p:txBody>
      </p:sp>
      <p:sp>
        <p:nvSpPr>
          <p:cNvPr id="17" name="TextBox 25">
            <a:extLst>
              <a:ext uri="{FF2B5EF4-FFF2-40B4-BE49-F238E27FC236}">
                <a16:creationId xmlns:a16="http://schemas.microsoft.com/office/drawing/2014/main" id="{9176B797-A2B3-4706-93D8-B3FA8016FCC3}"/>
              </a:ext>
            </a:extLst>
          </p:cNvPr>
          <p:cNvSpPr txBox="1">
            <a:spLocks noChangeArrowheads="1"/>
          </p:cNvSpPr>
          <p:nvPr/>
        </p:nvSpPr>
        <p:spPr bwMode="auto">
          <a:xfrm>
            <a:off x="13183793" y="16288109"/>
            <a:ext cx="3962400" cy="6247864"/>
          </a:xfrm>
          <a:prstGeom prst="rect">
            <a:avLst/>
          </a:prstGeom>
          <a:noFill/>
          <a:ln w="9525">
            <a:noFill/>
            <a:miter lim="800000"/>
            <a:headEnd/>
            <a:tailEnd/>
          </a:ln>
        </p:spPr>
        <p:txBody>
          <a:bodyPr wrap="square"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p:txBody>
      </p:sp>
      <p:graphicFrame>
        <p:nvGraphicFramePr>
          <p:cNvPr id="18" name="Chart 29">
            <a:extLst>
              <a:ext uri="{FF2B5EF4-FFF2-40B4-BE49-F238E27FC236}">
                <a16:creationId xmlns:a16="http://schemas.microsoft.com/office/drawing/2014/main" id="{8E812731-5982-476B-9024-7F20A953A2ED}"/>
              </a:ext>
            </a:extLst>
          </p:cNvPr>
          <p:cNvGraphicFramePr>
            <a:graphicFrameLocks/>
          </p:cNvGraphicFramePr>
          <p:nvPr>
            <p:extLst>
              <p:ext uri="{D42A27DB-BD31-4B8C-83A1-F6EECF244321}">
                <p14:modId xmlns:p14="http://schemas.microsoft.com/office/powerpoint/2010/main" val="784148887"/>
              </p:ext>
            </p:extLst>
          </p:nvPr>
        </p:nvGraphicFramePr>
        <p:xfrm>
          <a:off x="17729200" y="21051836"/>
          <a:ext cx="5384800" cy="3556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59">
            <a:extLst>
              <a:ext uri="{FF2B5EF4-FFF2-40B4-BE49-F238E27FC236}">
                <a16:creationId xmlns:a16="http://schemas.microsoft.com/office/drawing/2014/main" id="{38A1B4F1-075F-4EEE-9F6E-0976CC8004B9}"/>
              </a:ext>
            </a:extLst>
          </p:cNvPr>
          <p:cNvSpPr txBox="1">
            <a:spLocks noChangeArrowheads="1"/>
          </p:cNvSpPr>
          <p:nvPr/>
        </p:nvSpPr>
        <p:spPr bwMode="auto">
          <a:xfrm>
            <a:off x="885825" y="18730599"/>
            <a:ext cx="10760994"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3 </a:t>
            </a:r>
            <a:r>
              <a:rPr lang="en-US" sz="2400" i="1" dirty="0">
                <a:solidFill>
                  <a:schemeClr val="bg1"/>
                </a:solidFill>
                <a:latin typeface="Arial" panose="020B0604020202020204" pitchFamily="34" charset="0"/>
                <a:cs typeface="Arial" panose="020B0604020202020204" pitchFamily="34" charset="0"/>
              </a:rPr>
              <a:t>(suggestions: Method or Approach)</a:t>
            </a:r>
          </a:p>
          <a:p>
            <a:pPr defTabSz="3760788">
              <a:spcBef>
                <a:spcPct val="50000"/>
              </a:spcBef>
              <a:defRPr/>
            </a:pPr>
            <a:endParaRPr lang="en-US" sz="4400" dirty="0">
              <a:solidFill>
                <a:schemeClr val="bg1"/>
              </a:solidFill>
              <a:latin typeface="Arial Black" pitchFamily="34" charset="0"/>
            </a:endParaRPr>
          </a:p>
        </p:txBody>
      </p:sp>
      <p:sp>
        <p:nvSpPr>
          <p:cNvPr id="20" name="Text Box 360">
            <a:extLst>
              <a:ext uri="{FF2B5EF4-FFF2-40B4-BE49-F238E27FC236}">
                <a16:creationId xmlns:a16="http://schemas.microsoft.com/office/drawing/2014/main" id="{3F1ABB99-6267-488F-A807-ACA453564F07}"/>
              </a:ext>
            </a:extLst>
          </p:cNvPr>
          <p:cNvSpPr txBox="1">
            <a:spLocks noChangeArrowheads="1"/>
          </p:cNvSpPr>
          <p:nvPr/>
        </p:nvSpPr>
        <p:spPr bwMode="auto">
          <a:xfrm>
            <a:off x="885825" y="8973688"/>
            <a:ext cx="1084897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2 </a:t>
            </a:r>
            <a:r>
              <a:rPr lang="en-US" sz="2400" i="1" dirty="0">
                <a:solidFill>
                  <a:schemeClr val="bg1"/>
                </a:solidFill>
                <a:latin typeface="Arial" panose="020B0604020202020204" pitchFamily="34" charset="0"/>
                <a:cs typeface="Arial" panose="020B0604020202020204" pitchFamily="34" charset="0"/>
              </a:rPr>
              <a:t>(suggestions: Background, Introduction, or Inspiration)</a:t>
            </a:r>
            <a:endParaRPr lang="en-US" sz="3200" i="1" dirty="0">
              <a:solidFill>
                <a:schemeClr val="bg1"/>
              </a:solidFill>
              <a:latin typeface="Arial" panose="020B0604020202020204" pitchFamily="34" charset="0"/>
              <a:cs typeface="Arial" panose="020B0604020202020204" pitchFamily="34" charset="0"/>
            </a:endParaRPr>
          </a:p>
        </p:txBody>
      </p:sp>
      <p:sp>
        <p:nvSpPr>
          <p:cNvPr id="21" name="Text Box 362">
            <a:extLst>
              <a:ext uri="{FF2B5EF4-FFF2-40B4-BE49-F238E27FC236}">
                <a16:creationId xmlns:a16="http://schemas.microsoft.com/office/drawing/2014/main" id="{3803079E-7060-447D-A755-8DBFFAE2594E}"/>
              </a:ext>
            </a:extLst>
          </p:cNvPr>
          <p:cNvSpPr txBox="1">
            <a:spLocks noChangeArrowheads="1"/>
          </p:cNvSpPr>
          <p:nvPr/>
        </p:nvSpPr>
        <p:spPr bwMode="auto">
          <a:xfrm>
            <a:off x="885825" y="5227636"/>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1 </a:t>
            </a:r>
            <a:r>
              <a:rPr lang="en-US" sz="2400" i="1" dirty="0">
                <a:solidFill>
                  <a:schemeClr val="bg1"/>
                </a:solidFill>
                <a:latin typeface="Arial" panose="020B0604020202020204" pitchFamily="34" charset="0"/>
                <a:cs typeface="Arial" panose="020B0604020202020204" pitchFamily="34" charset="0"/>
              </a:rPr>
              <a:t>(suggestion: Abstract)</a:t>
            </a:r>
            <a:endParaRPr lang="en-US" sz="3200" i="1" dirty="0">
              <a:solidFill>
                <a:schemeClr val="bg1"/>
              </a:solidFill>
              <a:latin typeface="Arial" panose="020B0604020202020204" pitchFamily="34" charset="0"/>
              <a:cs typeface="Arial" panose="020B0604020202020204" pitchFamily="34" charset="0"/>
            </a:endParaRPr>
          </a:p>
        </p:txBody>
      </p:sp>
      <p:sp>
        <p:nvSpPr>
          <p:cNvPr id="22" name="Text Box 367">
            <a:extLst>
              <a:ext uri="{FF2B5EF4-FFF2-40B4-BE49-F238E27FC236}">
                <a16:creationId xmlns:a16="http://schemas.microsoft.com/office/drawing/2014/main" id="{33753601-E9E7-43D9-9DEE-98E49197CF0D}"/>
              </a:ext>
            </a:extLst>
          </p:cNvPr>
          <p:cNvSpPr txBox="1">
            <a:spLocks noChangeArrowheads="1"/>
          </p:cNvSpPr>
          <p:nvPr/>
        </p:nvSpPr>
        <p:spPr bwMode="auto">
          <a:xfrm>
            <a:off x="24688800" y="5203640"/>
            <a:ext cx="1099312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5 </a:t>
            </a:r>
            <a:r>
              <a:rPr lang="en-US" sz="2400" i="1" dirty="0">
                <a:solidFill>
                  <a:schemeClr val="bg1"/>
                </a:solidFill>
                <a:latin typeface="Arial" panose="020B0604020202020204" pitchFamily="34" charset="0"/>
                <a:cs typeface="Arial" panose="020B0604020202020204" pitchFamily="34" charset="0"/>
              </a:rPr>
              <a:t>(suggestions: Interpretations of Findings)</a:t>
            </a:r>
            <a:endParaRPr lang="en-US" sz="3200" i="1" dirty="0">
              <a:solidFill>
                <a:schemeClr val="bg1"/>
              </a:solidFill>
              <a:latin typeface="Arial" panose="020B0604020202020204" pitchFamily="34" charset="0"/>
              <a:cs typeface="Arial" panose="020B0604020202020204" pitchFamily="34" charset="0"/>
            </a:endParaRPr>
          </a:p>
        </p:txBody>
      </p:sp>
      <p:sp>
        <p:nvSpPr>
          <p:cNvPr id="23" name="Text Box 369">
            <a:extLst>
              <a:ext uri="{FF2B5EF4-FFF2-40B4-BE49-F238E27FC236}">
                <a16:creationId xmlns:a16="http://schemas.microsoft.com/office/drawing/2014/main" id="{C4CCDA60-C705-440A-9596-16519CC2E0A2}"/>
              </a:ext>
            </a:extLst>
          </p:cNvPr>
          <p:cNvSpPr txBox="1">
            <a:spLocks noChangeArrowheads="1"/>
          </p:cNvSpPr>
          <p:nvPr/>
        </p:nvSpPr>
        <p:spPr bwMode="auto">
          <a:xfrm>
            <a:off x="24688799" y="12980653"/>
            <a:ext cx="1094671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6 </a:t>
            </a:r>
            <a:r>
              <a:rPr lang="en-US" sz="2400" i="1" dirty="0">
                <a:solidFill>
                  <a:schemeClr val="bg1"/>
                </a:solidFill>
                <a:latin typeface="Arial" panose="020B0604020202020204" pitchFamily="34" charset="0"/>
                <a:cs typeface="Arial" panose="020B0604020202020204" pitchFamily="34" charset="0"/>
              </a:rPr>
              <a:t>(suggestions: Conclusions or Recommendations)</a:t>
            </a:r>
            <a:endParaRPr lang="en-US" sz="3200" i="1" dirty="0">
              <a:solidFill>
                <a:schemeClr val="bg1"/>
              </a:solidFill>
              <a:latin typeface="Arial" panose="020B0604020202020204" pitchFamily="34" charset="0"/>
              <a:cs typeface="Arial" panose="020B0604020202020204" pitchFamily="34" charset="0"/>
            </a:endParaRPr>
          </a:p>
        </p:txBody>
      </p:sp>
      <p:sp>
        <p:nvSpPr>
          <p:cNvPr id="24" name="Text Box 359">
            <a:extLst>
              <a:ext uri="{FF2B5EF4-FFF2-40B4-BE49-F238E27FC236}">
                <a16:creationId xmlns:a16="http://schemas.microsoft.com/office/drawing/2014/main" id="{9151DF42-B588-4A97-BB6D-849F06CC6242}"/>
              </a:ext>
            </a:extLst>
          </p:cNvPr>
          <p:cNvSpPr txBox="1">
            <a:spLocks noChangeArrowheads="1"/>
          </p:cNvSpPr>
          <p:nvPr/>
        </p:nvSpPr>
        <p:spPr bwMode="auto">
          <a:xfrm>
            <a:off x="12827674" y="5227637"/>
            <a:ext cx="10920651" cy="76201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Heading 4 </a:t>
            </a:r>
            <a:r>
              <a:rPr lang="en-US" sz="2400" i="1" dirty="0">
                <a:solidFill>
                  <a:schemeClr val="bg1"/>
                </a:solidFill>
                <a:latin typeface="Arial" panose="020B0604020202020204" pitchFamily="34" charset="0"/>
                <a:cs typeface="Arial" panose="020B0604020202020204" pitchFamily="34" charset="0"/>
              </a:rPr>
              <a:t>(suggestions: Findings to Date or Results)</a:t>
            </a:r>
            <a:endParaRPr lang="en-US" sz="3200" i="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CFE3326-7841-49E7-A5C2-8F7016586612}"/>
              </a:ext>
            </a:extLst>
          </p:cNvPr>
          <p:cNvSpPr/>
          <p:nvPr/>
        </p:nvSpPr>
        <p:spPr>
          <a:xfrm>
            <a:off x="6324600" y="13313707"/>
            <a:ext cx="4724400" cy="299309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8577E7-D04C-409D-B666-B5D1B0EE5000}"/>
              </a:ext>
            </a:extLst>
          </p:cNvPr>
          <p:cNvCxnSpPr/>
          <p:nvPr/>
        </p:nvCxnSpPr>
        <p:spPr>
          <a:xfrm>
            <a:off x="123444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8DD3E1B-5215-4C22-B354-37918AF8BD4B}"/>
              </a:ext>
            </a:extLst>
          </p:cNvPr>
          <p:cNvCxnSpPr>
            <a:cxnSpLocks/>
          </p:cNvCxnSpPr>
          <p:nvPr/>
        </p:nvCxnSpPr>
        <p:spPr>
          <a:xfrm>
            <a:off x="24231600" y="4989384"/>
            <a:ext cx="0" cy="197756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2" name="Text Box 365">
            <a:extLst>
              <a:ext uri="{FF2B5EF4-FFF2-40B4-BE49-F238E27FC236}">
                <a16:creationId xmlns:a16="http://schemas.microsoft.com/office/drawing/2014/main" id="{CC9411B0-7B1D-4A9A-A0A3-78F5BDBC7AA5}"/>
              </a:ext>
            </a:extLst>
          </p:cNvPr>
          <p:cNvSpPr txBox="1">
            <a:spLocks noChangeArrowheads="1"/>
          </p:cNvSpPr>
          <p:nvPr/>
        </p:nvSpPr>
        <p:spPr bwMode="auto">
          <a:xfrm>
            <a:off x="24688799" y="20413994"/>
            <a:ext cx="1094670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2"/>
                </a:solidFill>
                <a:latin typeface="Arial Black" pitchFamily="34" charset="0"/>
              </a:rPr>
              <a:t>References</a:t>
            </a:r>
            <a:endParaRPr lang="en-US" sz="4400" b="1" dirty="0">
              <a:solidFill>
                <a:schemeClr val="accent2"/>
              </a:solidFill>
            </a:endParaRPr>
          </a:p>
        </p:txBody>
      </p:sp>
      <p:sp>
        <p:nvSpPr>
          <p:cNvPr id="33" name="Text Box 370">
            <a:extLst>
              <a:ext uri="{FF2B5EF4-FFF2-40B4-BE49-F238E27FC236}">
                <a16:creationId xmlns:a16="http://schemas.microsoft.com/office/drawing/2014/main" id="{60285007-C244-4DB4-AF08-686215414ABD}"/>
              </a:ext>
            </a:extLst>
          </p:cNvPr>
          <p:cNvSpPr txBox="1">
            <a:spLocks noChangeArrowheads="1"/>
          </p:cNvSpPr>
          <p:nvPr/>
        </p:nvSpPr>
        <p:spPr bwMode="auto">
          <a:xfrm>
            <a:off x="24688800" y="18228485"/>
            <a:ext cx="10946717" cy="1562552"/>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Give thanks and acknowledgement to whomever you like.</a:t>
            </a:r>
          </a:p>
          <a:p>
            <a:pPr>
              <a:defRPr/>
            </a:pPr>
            <a:endParaRPr lang="en-US" sz="2400" dirty="0">
              <a:solidFill>
                <a:schemeClr val="bg1"/>
              </a:solidFill>
            </a:endParaRPr>
          </a:p>
        </p:txBody>
      </p:sp>
      <p:sp>
        <p:nvSpPr>
          <p:cNvPr id="34" name="Text Box 370">
            <a:extLst>
              <a:ext uri="{FF2B5EF4-FFF2-40B4-BE49-F238E27FC236}">
                <a16:creationId xmlns:a16="http://schemas.microsoft.com/office/drawing/2014/main" id="{190E9011-A4FD-48EF-909B-A109DA06F85A}"/>
              </a:ext>
            </a:extLst>
          </p:cNvPr>
          <p:cNvSpPr txBox="1">
            <a:spLocks noChangeArrowheads="1"/>
          </p:cNvSpPr>
          <p:nvPr/>
        </p:nvSpPr>
        <p:spPr bwMode="auto">
          <a:xfrm>
            <a:off x="24688800" y="21200144"/>
            <a:ext cx="10946717" cy="3716988"/>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marL="457200" indent="-457200">
              <a:spcAft>
                <a:spcPts val="1200"/>
              </a:spcAft>
              <a:defRPr/>
            </a:pPr>
            <a:r>
              <a:rPr lang="en-US" sz="2400" dirty="0">
                <a:solidFill>
                  <a:schemeClr val="bg1"/>
                </a:solidFill>
              </a:rPr>
              <a:t>Add your references here. Go to the Line Spacing Icon, Line Spacing Options,  then under Indentation – choose .05 before text and then in the Special area next to it, choose Hanging in the dropdown and .5 there as well. This will make the first line stick out farther on the left than the rest of the reference.</a:t>
            </a:r>
          </a:p>
          <a:p>
            <a:pPr marL="457200" indent="-457200">
              <a:spcAft>
                <a:spcPts val="1200"/>
              </a:spcAft>
              <a:defRPr/>
            </a:pPr>
            <a:r>
              <a:rPr lang="en-US" sz="2400" dirty="0">
                <a:solidFill>
                  <a:schemeClr val="bg1"/>
                </a:solidFill>
              </a:rPr>
              <a:t>References do not need to be very large. Usually 14pt suffices. Change the size according to how much space you have.</a:t>
            </a:r>
          </a:p>
          <a:p>
            <a:pPr>
              <a:defRPr/>
            </a:pPr>
            <a:endParaRPr lang="en-US" sz="2400" dirty="0">
              <a:solidFill>
                <a:schemeClr val="bg1"/>
              </a:solidFill>
            </a:endParaRPr>
          </a:p>
        </p:txBody>
      </p:sp>
      <p:grpSp>
        <p:nvGrpSpPr>
          <p:cNvPr id="38" name="Group 37">
            <a:extLst>
              <a:ext uri="{FF2B5EF4-FFF2-40B4-BE49-F238E27FC236}">
                <a16:creationId xmlns:a16="http://schemas.microsoft.com/office/drawing/2014/main" id="{ABF825C1-C204-444A-8263-6FB98DAB9846}"/>
              </a:ext>
            </a:extLst>
          </p:cNvPr>
          <p:cNvGrpSpPr/>
          <p:nvPr/>
        </p:nvGrpSpPr>
        <p:grpSpPr>
          <a:xfrm>
            <a:off x="12496800" y="10384326"/>
            <a:ext cx="6854534" cy="1193220"/>
            <a:chOff x="12496800" y="10384326"/>
            <a:chExt cx="6854534" cy="1193220"/>
          </a:xfrm>
        </p:grpSpPr>
        <p:sp>
          <p:nvSpPr>
            <p:cNvPr id="35" name="Text Box 355">
              <a:extLst>
                <a:ext uri="{FF2B5EF4-FFF2-40B4-BE49-F238E27FC236}">
                  <a16:creationId xmlns:a16="http://schemas.microsoft.com/office/drawing/2014/main" id="{48298CBF-41B7-4A47-990E-7D9AEC6BC001}"/>
                </a:ext>
              </a:extLst>
            </p:cNvPr>
            <p:cNvSpPr txBox="1">
              <a:spLocks noChangeArrowheads="1"/>
            </p:cNvSpPr>
            <p:nvPr/>
          </p:nvSpPr>
          <p:spPr bwMode="auto">
            <a:xfrm>
              <a:off x="13560138" y="10384326"/>
              <a:ext cx="5791196"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The dotted lines are just decorative, feel free to move, edit or delete them as you see fit.</a:t>
              </a:r>
            </a:p>
          </p:txBody>
        </p:sp>
        <p:cxnSp>
          <p:nvCxnSpPr>
            <p:cNvPr id="37" name="Straight Arrow Connector 36">
              <a:extLst>
                <a:ext uri="{FF2B5EF4-FFF2-40B4-BE49-F238E27FC236}">
                  <a16:creationId xmlns:a16="http://schemas.microsoft.com/office/drawing/2014/main" id="{21151981-8D80-4AF7-A642-C2E1024C0BE3}"/>
                </a:ext>
              </a:extLst>
            </p:cNvPr>
            <p:cNvCxnSpPr/>
            <p:nvPr/>
          </p:nvCxnSpPr>
          <p:spPr>
            <a:xfrm flipH="1">
              <a:off x="12496800" y="10714036"/>
              <a:ext cx="965201" cy="0"/>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451280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7">
      <a:dk1>
        <a:sysClr val="windowText" lastClr="000000"/>
      </a:dk1>
      <a:lt1>
        <a:sysClr val="window" lastClr="FFFFFF"/>
      </a:lt1>
      <a:dk2>
        <a:srgbClr val="9D451E"/>
      </a:dk2>
      <a:lt2>
        <a:srgbClr val="EAE8E8"/>
      </a:lt2>
      <a:accent1>
        <a:srgbClr val="9D451E"/>
      </a:accent1>
      <a:accent2>
        <a:srgbClr val="E36F1E"/>
      </a:accent2>
      <a:accent3>
        <a:srgbClr val="F7B615"/>
      </a:accent3>
      <a:accent4>
        <a:srgbClr val="D8B25C"/>
      </a:accent4>
      <a:accent5>
        <a:srgbClr val="7BA79D"/>
      </a:accent5>
      <a:accent6>
        <a:srgbClr val="968C8C"/>
      </a:accent6>
      <a:hlink>
        <a:srgbClr val="E36F1E"/>
      </a:hlink>
      <a:folHlink>
        <a:srgbClr val="9D451E"/>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54C53-0AD6-4352-8571-25E5473760CC}">
  <ds:schemaRefs>
    <ds:schemaRef ds:uri="http://schemas.microsoft.com/sharepoint/v3/contenttype/forms"/>
  </ds:schemaRefs>
</ds:datastoreItem>
</file>

<file path=customXml/itemProps2.xml><?xml version="1.0" encoding="utf-8"?>
<ds:datastoreItem xmlns:ds="http://schemas.openxmlformats.org/officeDocument/2006/customXml" ds:itemID="{50A88766-CE0F-466B-9E22-8C3860D0CEC3}">
  <ds:schemaRefs>
    <ds:schemaRef ds:uri="http://schemas.openxmlformats.org/package/2006/metadata/core-properties"/>
    <ds:schemaRef ds:uri="http://schemas.microsoft.com/office/2006/documentManagement/types"/>
    <ds:schemaRef ds:uri="http://schemas.microsoft.com/office/infopath/2007/PartnerControls"/>
    <ds:schemaRef ds:uri="a3b0b6f5-45b6-417c-b616-a2fdc39bfd94"/>
    <ds:schemaRef ds:uri="http://purl.org/dc/elements/1.1/"/>
    <ds:schemaRef ds:uri="http://schemas.microsoft.com/office/2006/metadata/properties"/>
    <ds:schemaRef ds:uri="http://purl.org/dc/terms/"/>
    <ds:schemaRef ds:uri="2e76e06e-6dc9-41d1-8a9f-c03742f3a7a3"/>
    <ds:schemaRef ds:uri="http://www.w3.org/XML/1998/namespace"/>
    <ds:schemaRef ds:uri="http://purl.org/dc/dcmitype/"/>
  </ds:schemaRefs>
</ds:datastoreItem>
</file>

<file path=customXml/itemProps3.xml><?xml version="1.0" encoding="utf-8"?>
<ds:datastoreItem xmlns:ds="http://schemas.openxmlformats.org/officeDocument/2006/customXml" ds:itemID="{078C438C-6270-46DB-90C0-5E8E344C41D9}"/>
</file>

<file path=docProps/app.xml><?xml version="1.0" encoding="utf-8"?>
<Properties xmlns="http://schemas.openxmlformats.org/officeDocument/2006/extended-properties" xmlns:vt="http://schemas.openxmlformats.org/officeDocument/2006/docPropsVTypes">
  <Template>Median</Template>
  <TotalTime>1113</TotalTime>
  <Words>635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Wingdings</vt:lpstr>
      <vt:lpstr>Wingdings 2</vt:lpstr>
      <vt:lpstr>Median</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se00comerama01</cp:lastModifiedBy>
  <cp:revision>108</cp:revision>
  <dcterms:created xsi:type="dcterms:W3CDTF">2005-03-16T15:57:41Z</dcterms:created>
  <dcterms:modified xsi:type="dcterms:W3CDTF">2025-02-28T17:05:29Z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y fmtid="{D5CDD505-2E9C-101B-9397-08002B2CF9AE}" pid="3" name="MediaServiceImageTags">
    <vt:lpwstr/>
  </property>
</Properties>
</file>